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F09C4C-6AC2-4B36-B105-2BA946FB605D}"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CA589-3E52-43E4-9CA2-A553977F077B}" type="slidenum">
              <a:rPr lang="el-GR" smtClean="0"/>
              <a:t>‹#›</a:t>
            </a:fld>
            <a:endParaRPr lang="el-GR"/>
          </a:p>
        </p:txBody>
      </p:sp>
    </p:spTree>
    <p:extLst>
      <p:ext uri="{BB962C8B-B14F-4D97-AF65-F5344CB8AC3E}">
        <p14:creationId xmlns:p14="http://schemas.microsoft.com/office/powerpoint/2010/main" val="4193946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smtClean="0"/>
              <a:t>Στυλ κύριου τίτλου</a:t>
            </a:r>
            <a:endParaRPr lang="el-G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8A8459B2-0A55-4246-8FFC-CAF0637E5B55}"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35869297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8E2240B3-FBDB-4CC7-9FF5-FAB344AF0006}"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40907644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6C60B833-699E-4870-AB8E-99D7235B5B98}"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247537867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18293"/>
            <a:ext cx="11353800" cy="1325563"/>
          </a:xfrm>
          <a:solidFill>
            <a:schemeClr val="tx1"/>
          </a:solidFill>
        </p:spPr>
        <p:txBody>
          <a:bodyPr/>
          <a:lstStyle>
            <a:lvl1pPr>
              <a:defRPr>
                <a:solidFill>
                  <a:schemeClr val="bg1"/>
                </a:solidFill>
              </a:defRPr>
            </a:lvl1pPr>
          </a:lstStyle>
          <a:p>
            <a:r>
              <a:rPr lang="el-GR" dirty="0" smtClean="0"/>
              <a:t>Στυλ κύριου τίτλου</a:t>
            </a:r>
            <a:endParaRPr lang="el-GR" dirty="0"/>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7141405-EB2C-4E17-8645-3CD599EAE3C0}"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AAE9B3E8-92B9-43D4-B300-EEB78474C1A4}" type="slidenum">
              <a:rPr lang="el-GR" smtClean="0"/>
              <a:t>‹#›</a:t>
            </a:fld>
            <a:endParaRPr lang="el-GR"/>
          </a:p>
        </p:txBody>
      </p:sp>
      <p:pic>
        <p:nvPicPr>
          <p:cNvPr id="7" name="Εικόνα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226050"/>
            <a:ext cx="2398393" cy="1631950"/>
          </a:xfrm>
          <a:prstGeom prst="rect">
            <a:avLst/>
          </a:prstGeom>
        </p:spPr>
      </p:pic>
      <p:pic>
        <p:nvPicPr>
          <p:cNvPr id="8" name="Εικόνα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400" y="794"/>
            <a:ext cx="1574800" cy="1574800"/>
          </a:xfrm>
          <a:prstGeom prst="rect">
            <a:avLst/>
          </a:prstGeom>
        </p:spPr>
      </p:pic>
      <p:sp>
        <p:nvSpPr>
          <p:cNvPr id="10" name="TextBox 9"/>
          <p:cNvSpPr txBox="1"/>
          <p:nvPr userDrawn="1"/>
        </p:nvSpPr>
        <p:spPr>
          <a:xfrm>
            <a:off x="1574800" y="0"/>
            <a:ext cx="4533900" cy="369332"/>
          </a:xfrm>
          <a:prstGeom prst="rect">
            <a:avLst/>
          </a:prstGeom>
          <a:noFill/>
        </p:spPr>
        <p:txBody>
          <a:bodyPr wrap="square" rtlCol="0">
            <a:spAutoFit/>
          </a:bodyPr>
          <a:lstStyle/>
          <a:p>
            <a:r>
              <a:rPr lang="el-GR" i="1" dirty="0" smtClean="0"/>
              <a:t>Παιδαγωγικό Τμήμα Δημοτικής</a:t>
            </a:r>
            <a:r>
              <a:rPr lang="el-GR" i="1" baseline="0" dirty="0" smtClean="0"/>
              <a:t> Εκπαίδευσης</a:t>
            </a:r>
            <a:endParaRPr lang="el-GR" i="1" dirty="0"/>
          </a:p>
        </p:txBody>
      </p:sp>
    </p:spTree>
    <p:extLst>
      <p:ext uri="{BB962C8B-B14F-4D97-AF65-F5344CB8AC3E}">
        <p14:creationId xmlns:p14="http://schemas.microsoft.com/office/powerpoint/2010/main" val="26585134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06EC79DB-C912-454C-8724-D2D122699965}"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1855342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89B20428-3B1D-4621-9F84-D0D4285BB3BC}"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19147924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211AECA0-D199-4779-8DF4-04E2FF5F90E3}" type="datetime1">
              <a:rPr lang="el-GR" smtClean="0"/>
              <a:t>23/4/2018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12994910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003491B7-199F-4A2F-B233-7A426616F9B3}"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24049628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554173FB-23E7-44E7-9801-AF5D1FD57BF6}" type="datetime1">
              <a:rPr lang="el-GR" smtClean="0"/>
              <a:t>23/4/2018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3380778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AA1FC5F-E864-4EB0-8D0E-B19BB6E1C1B0}"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39554503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C5826888-E69A-446E-884B-45BB98F70E21}"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AAE9B3E8-92B9-43D4-B300-EEB78474C1A4}" type="slidenum">
              <a:rPr lang="el-GR" smtClean="0"/>
              <a:t>‹#›</a:t>
            </a:fld>
            <a:endParaRPr lang="el-GR"/>
          </a:p>
        </p:txBody>
      </p:sp>
    </p:spTree>
    <p:extLst>
      <p:ext uri="{BB962C8B-B14F-4D97-AF65-F5344CB8AC3E}">
        <p14:creationId xmlns:p14="http://schemas.microsoft.com/office/powerpoint/2010/main" val="34150955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F23612-F0A8-4869-8C0D-E894CEAB730C}" type="datetime1">
              <a:rPr lang="el-GR" smtClean="0"/>
              <a:t>23/4/2018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E9B3E8-92B9-43D4-B300-EEB78474C1A4}" type="slidenum">
              <a:rPr lang="el-GR" smtClean="0"/>
              <a:t>‹#›</a:t>
            </a:fld>
            <a:endParaRPr lang="el-GR"/>
          </a:p>
        </p:txBody>
      </p:sp>
    </p:spTree>
    <p:extLst>
      <p:ext uri="{BB962C8B-B14F-4D97-AF65-F5344CB8AC3E}">
        <p14:creationId xmlns:p14="http://schemas.microsoft.com/office/powerpoint/2010/main" val="319795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Βαρύτητα</a:t>
            </a:r>
            <a:endParaRPr lang="el-GR" dirty="0"/>
          </a:p>
        </p:txBody>
      </p:sp>
      <p:sp>
        <p:nvSpPr>
          <p:cNvPr id="3" name="Υπότιτλος 2"/>
          <p:cNvSpPr>
            <a:spLocks noGrp="1"/>
          </p:cNvSpPr>
          <p:nvPr>
            <p:ph type="subTitle" idx="1"/>
          </p:nvPr>
        </p:nvSpPr>
        <p:spPr/>
        <p:txBody>
          <a:bodyPr/>
          <a:lstStyle/>
          <a:p>
            <a:r>
              <a:rPr lang="el-GR" dirty="0" smtClean="0"/>
              <a:t>Αναστασία Παπαδιά</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1</a:t>
            </a:fld>
            <a:endParaRPr lang="el-GR"/>
          </a:p>
        </p:txBody>
      </p:sp>
    </p:spTree>
    <p:extLst>
      <p:ext uri="{BB962C8B-B14F-4D97-AF65-F5344CB8AC3E}">
        <p14:creationId xmlns:p14="http://schemas.microsoft.com/office/powerpoint/2010/main" val="13713770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a:t>
            </a:r>
            <a:endParaRPr lang="el-GR" dirty="0"/>
          </a:p>
        </p:txBody>
      </p:sp>
      <p:sp>
        <p:nvSpPr>
          <p:cNvPr id="3" name="Θέση περιεχομένου 2"/>
          <p:cNvSpPr>
            <a:spLocks noGrp="1"/>
          </p:cNvSpPr>
          <p:nvPr>
            <p:ph idx="1"/>
          </p:nvPr>
        </p:nvSpPr>
        <p:spPr/>
        <p:txBody>
          <a:bodyPr/>
          <a:lstStyle/>
          <a:p>
            <a:pPr marL="0" indent="0">
              <a:buNone/>
            </a:pPr>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2</a:t>
            </a:fld>
            <a:endParaRPr lang="el-GR"/>
          </a:p>
        </p:txBody>
      </p:sp>
    </p:spTree>
    <p:extLst>
      <p:ext uri="{BB962C8B-B14F-4D97-AF65-F5344CB8AC3E}">
        <p14:creationId xmlns:p14="http://schemas.microsoft.com/office/powerpoint/2010/main" val="904413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Ποιος ανακάλυψε την βαρύτητα;</a:t>
            </a:r>
            <a:endParaRPr lang="el-GR" dirty="0"/>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dirty="0" smtClean="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err="1" smtClean="0"/>
              <a:t>Βραχμαγκούπτα</a:t>
            </a:r>
            <a:r>
              <a:rPr lang="el-GR" dirty="0" smtClean="0"/>
              <a:t> (</a:t>
            </a:r>
            <a:r>
              <a:rPr lang="el-GR" dirty="0" err="1" smtClean="0"/>
              <a:t>Brahmagupta</a:t>
            </a:r>
            <a:r>
              <a:rPr lang="el-GR" dirty="0" smtClean="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smtClean="0"/>
              <a:t>gurutvā-karṣaṇam</a:t>
            </a:r>
            <a:r>
              <a:rPr lang="el-GR" dirty="0" smtClean="0"/>
              <a:t>', σήμαινε 'η έλξη του βάρους'. Ο </a:t>
            </a:r>
            <a:r>
              <a:rPr lang="el-GR" dirty="0" err="1" smtClean="0"/>
              <a:t>Βραχμαγκούπτα</a:t>
            </a:r>
            <a:r>
              <a:rPr lang="el-GR" dirty="0" smtClean="0"/>
              <a:t> επίσης υιοθέτησε το ηλιοκεντρικό σύστημα για την βαρύτητα, το οποίο είχε νωρίτερα αναπτύξει ο </a:t>
            </a:r>
            <a:r>
              <a:rPr lang="el-GR" dirty="0" err="1" smtClean="0"/>
              <a:t>Αριαμπιάτα</a:t>
            </a:r>
            <a:r>
              <a:rPr lang="el-GR" dirty="0" smtClean="0"/>
              <a:t> (</a:t>
            </a:r>
            <a:r>
              <a:rPr lang="el-GR" dirty="0" err="1" smtClean="0"/>
              <a:t>Aryabhata</a:t>
            </a:r>
            <a:r>
              <a:rPr lang="el-GR" dirty="0" smtClean="0"/>
              <a:t>) το 499.Εργαζόμενος πάνω σε αυτές τις ιδέες, το 1687 ο Άγγλος μαθηματικός Σερ Ισαάκ </a:t>
            </a:r>
            <a:r>
              <a:rPr lang="el-GR" dirty="0" err="1" smtClean="0"/>
              <a:t>Νεύτων</a:t>
            </a:r>
            <a:r>
              <a:rPr lang="el-GR" dirty="0" smtClean="0"/>
              <a:t>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3</a:t>
            </a:fld>
            <a:endParaRPr lang="el-GR"/>
          </a:p>
        </p:txBody>
      </p:sp>
    </p:spTree>
    <p:extLst>
      <p:ext uri="{BB962C8B-B14F-4D97-AF65-F5344CB8AC3E}">
        <p14:creationId xmlns:p14="http://schemas.microsoft.com/office/powerpoint/2010/main" val="24072791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Πως μας επηρεάζει η βαρύτητα;</a:t>
            </a:r>
            <a:endParaRPr lang="el-GR" dirty="0"/>
          </a:p>
        </p:txBody>
      </p:sp>
      <p:pic>
        <p:nvPicPr>
          <p:cNvPr id="6" name="Θέση περιεχομένου 5"/>
          <p:cNvPicPr>
            <a:picLocks noGrp="1" noChangeAspect="1"/>
          </p:cNvPicPr>
          <p:nvPr>
            <p:ph idx="1"/>
          </p:nvPr>
        </p:nvPicPr>
        <p:blipFill>
          <a:blip r:embed="rId2"/>
          <a:stretch>
            <a:fillRect/>
          </a:stretch>
        </p:blipFill>
        <p:spPr>
          <a:xfrm>
            <a:off x="928352" y="1557088"/>
            <a:ext cx="9628701" cy="3980828"/>
          </a:xfrm>
          <a:prstGeom prst="rect">
            <a:avLst/>
          </a:prstGeom>
        </p:spPr>
      </p:pic>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4</a:t>
            </a:fld>
            <a:endParaRPr lang="el-GR"/>
          </a:p>
        </p:txBody>
      </p:sp>
    </p:spTree>
    <p:extLst>
      <p:ext uri="{BB962C8B-B14F-4D97-AF65-F5344CB8AC3E}">
        <p14:creationId xmlns:p14="http://schemas.microsoft.com/office/powerpoint/2010/main" val="28845803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l-GR" dirty="0"/>
          </a:p>
        </p:txBody>
      </p:sp>
      <p:sp>
        <p:nvSpPr>
          <p:cNvPr id="3" name="Θέση περιεχομένου 2"/>
          <p:cNvSpPr>
            <a:spLocks noGrp="1"/>
          </p:cNvSpPr>
          <p:nvPr>
            <p:ph idx="1"/>
          </p:nvPr>
        </p:nvSpPr>
        <p:spPr/>
        <p:txBody>
          <a:bodyPr/>
          <a:lstStyle/>
          <a:p>
            <a:pPr marL="0" indent="0">
              <a:buNone/>
            </a:pPr>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5</a:t>
            </a:fld>
            <a:endParaRPr lang="el-GR"/>
          </a:p>
        </p:txBody>
      </p:sp>
    </p:spTree>
    <p:extLst>
      <p:ext uri="{BB962C8B-B14F-4D97-AF65-F5344CB8AC3E}">
        <p14:creationId xmlns:p14="http://schemas.microsoft.com/office/powerpoint/2010/main" val="21030158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Επίλογος</a:t>
            </a:r>
            <a:endParaRPr lang="el-GR" dirty="0"/>
          </a:p>
        </p:txBody>
      </p:sp>
      <p:sp>
        <p:nvSpPr>
          <p:cNvPr id="3" name="Θέση περιεχομένου 2"/>
          <p:cNvSpPr>
            <a:spLocks noGrp="1"/>
          </p:cNvSpPr>
          <p:nvPr>
            <p:ph idx="1"/>
          </p:nvPr>
        </p:nvSpPr>
        <p:spPr/>
        <p:txBody>
          <a:bodyPr/>
          <a:lstStyle/>
          <a:p>
            <a:pPr marL="0" indent="0">
              <a:buNone/>
            </a:pPr>
            <a:r>
              <a:rPr lang="el-GR" dirty="0" smtClean="0"/>
              <a:t>Σας ευχαριστώ.</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AAE9B3E8-92B9-43D4-B300-EEB78474C1A4}" type="slidenum">
              <a:rPr lang="el-GR" smtClean="0"/>
              <a:t>6</a:t>
            </a:fld>
            <a:endParaRPr lang="el-GR"/>
          </a:p>
        </p:txBody>
      </p:sp>
      <p:pic>
        <p:nvPicPr>
          <p:cNvPr id="6" name="Εικόνα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518" y="2541431"/>
            <a:ext cx="5142964" cy="2571482"/>
          </a:xfrm>
          <a:prstGeom prst="rect">
            <a:avLst/>
          </a:prstGeom>
        </p:spPr>
      </p:pic>
    </p:spTree>
    <p:extLst>
      <p:ext uri="{BB962C8B-B14F-4D97-AF65-F5344CB8AC3E}">
        <p14:creationId xmlns:p14="http://schemas.microsoft.com/office/powerpoint/2010/main" val="24507967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550</TotalTime>
  <Words>527</Words>
  <Application>Microsoft Office PowerPoint</Application>
  <PresentationFormat>Ευρεία οθόνη</PresentationFormat>
  <Paragraphs>23</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Βαρύτητα</vt:lpstr>
      <vt:lpstr>Η βαρύτητα</vt:lpstr>
      <vt:lpstr>Ποιος ανακάλυψε την βαρύτητα;</vt:lpstr>
      <vt:lpstr>Πως μας επηρεάζει η βαρύτητα;</vt:lpstr>
      <vt:lpstr>Η βαρύτητα στη σελήνη</vt:lpstr>
      <vt:lpstr>Επίλογος</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Χρήστης των Windows</dc:creator>
  <cp:lastModifiedBy>Χρήστης των Windows</cp:lastModifiedBy>
  <cp:revision>7</cp:revision>
  <dcterms:created xsi:type="dcterms:W3CDTF">2018-04-19T16:15:06Z</dcterms:created>
  <dcterms:modified xsi:type="dcterms:W3CDTF">2018-04-23T19:05:12Z</dcterms:modified>
</cp:coreProperties>
</file>